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614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cc4546c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e23e78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d46cb744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3257888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e73257888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正难则反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22da9d59?pid=cc4546c21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对于某些问题，有时从正面分析会出现思路不畅、计算繁琐的情况，此时可以转变思考的方向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，利用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正难则反思想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，从问题的反面入手，寻找解题的思路.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474c8936?pid=8e23e7837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45536" y="1080000"/>
            <a:ext cx="5907024" cy="158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fd9c47db7?vop=1&amp;pid=d46cb744b&amp;color=0,0,0&amp;bt=1&amp;bbb=1"/>
          <p:cNvSpPr/>
          <p:nvPr/>
        </p:nvSpPr>
        <p:spPr>
          <a:xfrm>
            <a:off x="832104" y="1078992"/>
            <a:ext cx="10533888" cy="262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如图所示的九宫格中共有16个格点，若在其中任取3个格点，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则恰好能构成三角形的取法共有(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400" dirty="0"/>
          </a:p>
        </p:txBody>
      </p:sp>
      <p:pic>
        <p:nvPicPr>
          <p:cNvPr id="3" name="QC_4_BD.1_2#fd9c47db7?vop=1&amp;pid=d46cb744b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9552" y="1479296"/>
            <a:ext cx="1078992" cy="106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_1#fd9c47db7.bracket?vop=1&amp;pid=d46cb744b&amp;color=0,0,0&amp;vpa=1"/>
          <p:cNvSpPr/>
          <p:nvPr/>
        </p:nvSpPr>
        <p:spPr>
          <a:xfrm>
            <a:off x="8798972" y="1072388"/>
            <a:ext cx="217488" cy="2625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3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1400" dirty="0"/>
          </a:p>
        </p:txBody>
      </p:sp>
      <p:sp>
        <p:nvSpPr>
          <p:cNvPr id="5" name="QC_4_BD.1_3#fd9c47db7.choices?vop=1&amp;pid=d46cb744b&amp;color=0,0,0&amp;bbb=1"/>
          <p:cNvSpPr/>
          <p:nvPr/>
        </p:nvSpPr>
        <p:spPr>
          <a:xfrm>
            <a:off x="832104" y="2685796"/>
            <a:ext cx="10533888" cy="3312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0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528种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524种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516种</a:t>
            </a:r>
            <a:endParaRPr lang="en-US" altLang="zh-CN" sz="1400" dirty="0"/>
          </a:p>
        </p:txBody>
      </p:sp>
      <p:sp>
        <p:nvSpPr>
          <p:cNvPr id="6" name="QC_4_EX.3_1#fd9c47db7?vop=1&amp;pid=d46cb744b&amp;color=0,0,0&amp;bbb=1"/>
          <p:cNvSpPr/>
          <p:nvPr/>
        </p:nvSpPr>
        <p:spPr>
          <a:xfrm>
            <a:off x="832104" y="3024315"/>
            <a:ext cx="10533888" cy="56737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3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利用正难则反思想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用总的情况数减去不能构成三角形的情况数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C_4_AS.4_1#fd9c47db7?vop=1&amp;pid=d46cb744b&amp;color=0,0,0&amp;bbb=1"/>
              <p:cNvSpPr/>
              <p:nvPr/>
            </p:nvSpPr>
            <p:spPr>
              <a:xfrm>
                <a:off x="832104" y="3624834"/>
                <a:ext cx="10533888" cy="239617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4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易知本题从正面考虑比较复杂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故从反面考虑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分析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个格点中任取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个格点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取法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求总的情况数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四点共线的有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10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从共线的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个格点中任取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个格点都不能构成三角形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4行4列外加2条对角线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所以任取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个格点不能构成三角形的取法有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10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仅三点共线的有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所以此时不能构成三角形的取法有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求反面的情况数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所以能构成三角形的取法共有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560−40−4=516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确定正面的情况数</a:t>
                </a:r>
                <a:endParaRPr lang="en-US" altLang="zh-CN" sz="1400" dirty="0"/>
              </a:p>
              <a:p>
                <a:pPr latinLnBrk="1">
                  <a:lnSpc>
                    <a:spcPts val="2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D.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7" name="QC_4_AS.4_1#fd9c47db7?vop=1&amp;pid=d46cb744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624834"/>
                <a:ext cx="10533888" cy="2396173"/>
              </a:xfrm>
              <a:prstGeom prst="rect">
                <a:avLst/>
              </a:prstGeom>
              <a:blipFill>
                <a:blip r:embed="rId4"/>
                <a:stretch>
                  <a:fillRect l="-1042" t="-509" b="-45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_1#a82e46e7c?vop=1&amp;pid=d46cb744b&amp;color=0,0,0&amp;bt=1&amp;bbb=1"/>
          <p:cNvSpPr/>
          <p:nvPr/>
        </p:nvSpPr>
        <p:spPr>
          <a:xfrm>
            <a:off x="832104" y="11181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示例2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从八个连续整数中任取三个数，若取出的三个数中任意两个数之差不为1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，则这样的取法种数为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p:sp>
        <p:nvSpPr>
          <p:cNvPr id="3" name="QB_4_AN.6_1#a82e46e7c.blank?vop=1&amp;pid=d46cb744b&amp;color=0,0,0&amp;vpa=2&amp;bbb=1"/>
          <p:cNvSpPr/>
          <p:nvPr/>
        </p:nvSpPr>
        <p:spPr>
          <a:xfrm>
            <a:off x="8792622" y="1078095"/>
            <a:ext cx="3063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20</a:t>
            </a:r>
            <a:endParaRPr lang="en-US" altLang="zh-CN" sz="1400" dirty="0"/>
          </a:p>
        </p:txBody>
      </p:sp>
      <p:sp>
        <p:nvSpPr>
          <p:cNvPr id="4" name="QB_4_EX.7_1#a82e46e7c?vop=1&amp;pid=d46cb744b&amp;color=0,0,0&amp;bbb=1&amp;hb=1"/>
          <p:cNvSpPr/>
          <p:nvPr/>
        </p:nvSpPr>
        <p:spPr>
          <a:xfrm>
            <a:off x="832104" y="1444807"/>
            <a:ext cx="10533888" cy="9324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6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利用正难则反思想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先求出从八个连续整数中任取三个数的取法种数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再分别求出三个数均是连续数和三个数中只有两个数连续的取法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种数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用总的取法种数减去不符合题意的取法种数即可得到答案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8_1#a82e46e7c?vop=1&amp;pid=d46cb744b&amp;color=0,0,0&amp;bbb=1"/>
              <p:cNvSpPr/>
              <p:nvPr/>
            </p:nvSpPr>
            <p:spPr>
              <a:xfrm>
                <a:off x="832104" y="2410007"/>
                <a:ext cx="10533888" cy="3243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易知本题从正面考虑比较复杂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故从反面考虑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步骤1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不妨设八个连续整数为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1,2,3,4,5,6,7,8,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先任取三个数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=56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步骤2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其中三个数均是连续数有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分别为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1,2,3；2,3,4；3,4,5；4,5,6；5,6,7；6,7,8.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若三个数中只有两个数连续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剩余第三个数需从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4,5,6,7,8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中任取一个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7,8，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剩余第三个数需从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1,2,3,4,5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中任取一个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2,3，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剩余第三个数需从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5,6,7,8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中任取一个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，3,4；4,5；5,6；6,7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均有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种取法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所以此时共有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5×2+4×5=30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取法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从八个连续整数中任取三个数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若取出的三个数中任意两个数之差不为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56−6−30=20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取法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8_1#a82e46e7c?vop=1&amp;pid=d46cb744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0007"/>
                <a:ext cx="10533888" cy="3243898"/>
              </a:xfrm>
              <a:prstGeom prst="rect">
                <a:avLst/>
              </a:prstGeom>
              <a:blipFill>
                <a:blip r:embed="rId3"/>
                <a:stretch>
                  <a:fillRect l="-1042" b="-33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269</Words>
  <Application>Microsoft Office PowerPoint</Application>
  <PresentationFormat>宽屏</PresentationFormat>
  <Paragraphs>38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2025-10-20T02:40:15Z</dcterms:created>
  <dcterms:modified xsi:type="dcterms:W3CDTF">2025-10-20T02:51:43Z</dcterms:modified>
  <cp:category/>
  <cp:contentStatus/>
</cp:coreProperties>
</file>